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12"/>
  </p:notesMasterIdLst>
  <p:sldIdLst>
    <p:sldId id="256" r:id="rId2"/>
    <p:sldId id="257" r:id="rId3"/>
    <p:sldId id="258" r:id="rId4"/>
    <p:sldId id="266" r:id="rId5"/>
    <p:sldId id="259" r:id="rId6"/>
    <p:sldId id="260" r:id="rId7"/>
    <p:sldId id="261" r:id="rId8"/>
    <p:sldId id="262" r:id="rId9"/>
    <p:sldId id="263" r:id="rId10"/>
    <p:sldId id="267" r:id="rId11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47" d="100"/>
          <a:sy n="47" d="100"/>
        </p:scale>
        <p:origin x="74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D19A07-8B14-4D91-9ADE-6E8F9602BE17}" type="datetimeFigureOut">
              <a:rPr lang="pl-PL" smtClean="0"/>
              <a:t>2015-05-12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422134-8E28-4232-912F-903628A0663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335888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422134-8E28-4232-912F-903628A0663C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727170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422134-8E28-4232-912F-903628A0663C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108166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422134-8E28-4232-912F-903628A0663C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712772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pl-PL" smtClean="0"/>
              <a:t>2014-12-09</a:t>
            </a:r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r>
              <a:rPr lang="pl-PL" smtClean="0"/>
              <a:t>Płoskonka Szymon </a:t>
            </a: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D3EE3E7-1B24-49A6-958F-61826334B76D}" type="slidenum">
              <a:rPr lang="pl-PL" smtClean="0"/>
              <a:t>‹#›</a:t>
            </a:fld>
            <a:endParaRPr lang="pl-PL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9687728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 smtClean="0"/>
              <a:t>2014-12-09</a:t>
            </a:r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Płoskonka Szymon </a:t>
            </a:r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EE3E7-1B24-49A6-958F-61826334B76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44769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 smtClean="0"/>
              <a:t>2014-12-09</a:t>
            </a:r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Płoskonka Szymon </a:t>
            </a:r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EE3E7-1B24-49A6-958F-61826334B76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722536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 smtClean="0"/>
              <a:t>2014-12-09</a:t>
            </a:r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Płoskonka Szymon </a:t>
            </a:r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EE3E7-1B24-49A6-958F-61826334B76D}" type="slidenum">
              <a:rPr lang="pl-PL" smtClean="0"/>
              <a:t>‹#›</a:t>
            </a:fld>
            <a:endParaRPr lang="pl-PL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086898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 smtClean="0"/>
              <a:t>2014-12-09</a:t>
            </a:r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Płoskonka Szymon </a:t>
            </a:r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EE3E7-1B24-49A6-958F-61826334B76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762846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 smtClean="0"/>
              <a:t>2014-12-09</a:t>
            </a:r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Płoskonka Szymon </a:t>
            </a:r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EE3E7-1B24-49A6-958F-61826334B76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354577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 obraz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 smtClean="0"/>
              <a:t>2014-12-09</a:t>
            </a:r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Płoskonka Szymon </a:t>
            </a:r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EE3E7-1B24-49A6-958F-61826334B76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886464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 smtClean="0"/>
              <a:t>2014-12-09</a:t>
            </a:r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Płoskonka Szymon </a:t>
            </a: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EE3E7-1B24-49A6-958F-61826334B76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42880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 smtClean="0"/>
              <a:t>2014-12-09</a:t>
            </a:r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Płoskonka Szymon </a:t>
            </a: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EE3E7-1B24-49A6-958F-61826334B76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11675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 smtClean="0"/>
              <a:t>2014-12-09</a:t>
            </a:r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Płoskonka Szymon </a:t>
            </a: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EE3E7-1B24-49A6-958F-61826334B76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97087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 smtClean="0"/>
              <a:t>2014-12-09</a:t>
            </a:r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Płoskonka Szymon </a:t>
            </a: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EE3E7-1B24-49A6-958F-61826334B76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642431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 smtClean="0"/>
              <a:t>2014-12-09</a:t>
            </a:r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Płoskonka Szymon </a:t>
            </a:r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EE3E7-1B24-49A6-958F-61826334B76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303873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 smtClean="0"/>
              <a:t>2014-12-09</a:t>
            </a:r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Płoskonka Szymon </a:t>
            </a:r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EE3E7-1B24-49A6-958F-61826334B76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95231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 smtClean="0"/>
              <a:t>2014-12-09</a:t>
            </a:r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Płoskonka Szymon </a:t>
            </a:r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EE3E7-1B24-49A6-958F-61826334B76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919079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 smtClean="0"/>
              <a:t>2014-12-09</a:t>
            </a:r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Płoskonka Szymon </a:t>
            </a:r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EE3E7-1B24-49A6-958F-61826334B76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04549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 smtClean="0"/>
              <a:t>2014-12-09</a:t>
            </a:r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Płoskonka Szymon </a:t>
            </a:r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EE3E7-1B24-49A6-958F-61826334B76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998875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 smtClean="0"/>
              <a:t>2014-12-09</a:t>
            </a:r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Płoskonka Szymon </a:t>
            </a:r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EE3E7-1B24-49A6-958F-61826334B76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859576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pl-PL" smtClean="0"/>
              <a:t>2014-12-09</a:t>
            </a:r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pl-PL" smtClean="0"/>
              <a:t>Płoskonka Szymon </a:t>
            </a: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D3EE3E7-1B24-49A6-958F-61826334B76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08834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" TargetMode="External"/><Relationship Id="rId2" Type="http://schemas.openxmlformats.org/officeDocument/2006/relationships/hyperlink" Target="http://www.doradca.praca.gov.pl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keepvid.com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media" Target="../media/media2.mp4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2.xml"/><Relationship Id="rId4" Type="http://schemas.openxmlformats.org/officeDocument/2006/relationships/video" Target="../media/media2.mp4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Muzyka do prezentacj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756712" y="3565897"/>
            <a:ext cx="609600" cy="609600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 rot="21420000">
            <a:off x="6830364" y="1927496"/>
            <a:ext cx="3849145" cy="1346165"/>
          </a:xfrm>
        </p:spPr>
        <p:txBody>
          <a:bodyPr/>
          <a:lstStyle/>
          <a:p>
            <a:r>
              <a:rPr lang="pl-PL" b="1" cap="none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Kuśnierz</a:t>
            </a:r>
            <a:endParaRPr lang="pl-PL" b="1" cap="none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 rot="21420000">
            <a:off x="5579596" y="3384845"/>
            <a:ext cx="5155501" cy="550333"/>
          </a:xfrm>
        </p:spPr>
        <p:txBody>
          <a:bodyPr/>
          <a:lstStyle/>
          <a:p>
            <a:r>
              <a:rPr lang="pl-PL" dirty="0" smtClean="0"/>
              <a:t>Przygotował Szymon płoskonka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7387">
            <a:off x="2131627" y="1705501"/>
            <a:ext cx="2331813" cy="2292823"/>
          </a:xfrm>
          <a:prstGeom prst="rect">
            <a:avLst/>
          </a:prstGeom>
        </p:spPr>
      </p:pic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Płoskonka Szymon 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EE3E7-1B24-49A6-958F-61826334B76D}" type="slidenum">
              <a:rPr lang="pl-PL" smtClean="0"/>
              <a:t>1</a:t>
            </a:fld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 smtClean="0"/>
              <a:t>2014-12-09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63228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Tm="2000">
        <p14:glitter pattern="hexagon"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bibliografia</a:t>
            </a:r>
            <a:endParaRPr lang="pl-PL" dirty="0"/>
          </a:p>
        </p:txBody>
      </p:sp>
      <p:sp>
        <p:nvSpPr>
          <p:cNvPr id="8" name="Symbol zastępczy zawartości 7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pl-PL" dirty="0" smtClean="0"/>
              <a:t>Wiadomości ze strony doradca 2012 (</a:t>
            </a:r>
            <a:r>
              <a:rPr lang="pl-PL" dirty="0" smtClean="0">
                <a:hlinkClick r:id="rId2"/>
              </a:rPr>
              <a:t>www.doradca.praca.gov.pl</a:t>
            </a:r>
            <a:r>
              <a:rPr lang="pl-PL" dirty="0" smtClean="0"/>
              <a:t>)</a:t>
            </a:r>
          </a:p>
          <a:p>
            <a:r>
              <a:rPr lang="pl-PL" dirty="0" smtClean="0"/>
              <a:t>Muzyka pobrana ze strony www.ulub.com</a:t>
            </a:r>
          </a:p>
          <a:p>
            <a:r>
              <a:rPr lang="pl-PL" dirty="0" smtClean="0"/>
              <a:t>Film pobrany z </a:t>
            </a:r>
            <a:r>
              <a:rPr lang="pl-PL" dirty="0" smtClean="0">
                <a:hlinkClick r:id="rId3"/>
              </a:rPr>
              <a:t>www.youtube.com</a:t>
            </a:r>
            <a:r>
              <a:rPr lang="pl-PL" dirty="0" smtClean="0"/>
              <a:t> za pośrednictwem </a:t>
            </a:r>
            <a:r>
              <a:rPr lang="pl-PL" dirty="0" smtClean="0">
                <a:hlinkClick r:id="rId4"/>
              </a:rPr>
              <a:t>www.keepvid.com</a:t>
            </a:r>
            <a:r>
              <a:rPr lang="pl-PL" dirty="0" smtClean="0"/>
              <a:t> 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 smtClean="0"/>
              <a:t>2014-12-09</a:t>
            </a:r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Płoskonka Szymon 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EE3E7-1B24-49A6-958F-61826334B76D}" type="slidenum">
              <a:rPr lang="pl-PL" smtClean="0"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74572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:random/>
      </p:transition>
    </mc:Choice>
    <mc:Fallback xmlns="">
      <p:transition spd="slow" advTm="7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Spis treści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685800" y="1648496"/>
            <a:ext cx="4866861" cy="4108838"/>
          </a:xfrm>
        </p:spPr>
        <p:txBody>
          <a:bodyPr/>
          <a:lstStyle/>
          <a:p>
            <a:pPr algn="just"/>
            <a:r>
              <a:rPr lang="pl-PL" dirty="0" smtClean="0"/>
              <a:t>Kto to w ogóle jest, czym się zajmuje?</a:t>
            </a:r>
          </a:p>
          <a:p>
            <a:pPr algn="just"/>
            <a:r>
              <a:rPr lang="pl-PL" dirty="0" smtClean="0"/>
              <a:t>Gdzie pracuje?</a:t>
            </a:r>
          </a:p>
          <a:p>
            <a:pPr algn="just"/>
            <a:r>
              <a:rPr lang="pl-PL" dirty="0" smtClean="0"/>
              <a:t>Wymagania: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pl-PL" dirty="0" smtClean="0"/>
              <a:t>     Psychologiczne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pl-PL" dirty="0" smtClean="0"/>
              <a:t>      fizyczne</a:t>
            </a:r>
          </a:p>
          <a:p>
            <a:pPr algn="just"/>
            <a:r>
              <a:rPr lang="pl-PL" dirty="0" smtClean="0"/>
              <a:t>CO trzeba, aby zostać Kuśnierzem</a:t>
            </a: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Płoskonka Szymon </a:t>
            </a: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EE3E7-1B24-49A6-958F-61826334B76D}" type="slidenum">
              <a:rPr lang="pl-PL" smtClean="0"/>
              <a:t>2</a:t>
            </a:fld>
            <a:endParaRPr lang="pl-PL"/>
          </a:p>
        </p:txBody>
      </p:sp>
      <p:sp>
        <p:nvSpPr>
          <p:cNvPr id="6" name="Symbol zastępczy daty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 smtClean="0"/>
              <a:t>2014-12-09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19597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100"/>
                            </p:stCondLst>
                            <p:childTnLst>
                              <p:par>
                                <p:cTn id="25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50"/>
                            </p:stCondLst>
                            <p:childTnLst>
                              <p:par>
                                <p:cTn id="32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200"/>
                            </p:stCondLst>
                            <p:childTnLst>
                              <p:par>
                                <p:cTn id="39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4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4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050"/>
                            </p:stCondLst>
                            <p:childTnLst>
                              <p:par>
                                <p:cTn id="46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4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4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5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 rot="209764">
            <a:off x="685801" y="685800"/>
            <a:ext cx="10396882" cy="1151965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Kto to w ogóle jest, czym się zajmuje?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pPr marL="0" indent="0" algn="just">
              <a:buNone/>
            </a:pPr>
            <a:r>
              <a:rPr lang="pl-PL" sz="4000" cap="none" dirty="0" smtClean="0"/>
              <a:t>Kuśnierz to zawód, którego celem jest wykonywanie wyrobów futrzarskich. Zliczają </a:t>
            </a:r>
            <a:br>
              <a:rPr lang="pl-PL" sz="4000" cap="none" dirty="0" smtClean="0"/>
            </a:br>
            <a:r>
              <a:rPr lang="pl-PL" sz="4000" cap="none" dirty="0" smtClean="0"/>
              <a:t>się do nich na przykład futrzane okrycia, nakrycia głowy. Może tworzyć również różnego typu dywaniki, czy poduszki.</a:t>
            </a:r>
            <a:endParaRPr lang="pl-PL" sz="4000" cap="none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Płoskonka Szymon </a:t>
            </a: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EE3E7-1B24-49A6-958F-61826334B76D}" type="slidenum">
              <a:rPr lang="pl-PL" smtClean="0"/>
              <a:t>3</a:t>
            </a:fld>
            <a:endParaRPr lang="pl-PL"/>
          </a:p>
        </p:txBody>
      </p:sp>
      <p:sp>
        <p:nvSpPr>
          <p:cNvPr id="6" name="Symbol zastępczy daty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 smtClean="0"/>
              <a:t>2014-12-09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20366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:random/>
      </p:transition>
    </mc:Choice>
    <mc:Fallback xmlns="">
      <p:transition spd="slow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Muzyka do prezentacj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756712" y="3565897"/>
            <a:ext cx="609600" cy="609600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 rot="209764">
            <a:off x="685801" y="685800"/>
            <a:ext cx="10396882" cy="1151965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Kto to w ogóle jest, czym się zajmuje?</a:t>
            </a:r>
            <a:endParaRPr lang="pl-PL" dirty="0"/>
          </a:p>
        </p:txBody>
      </p:sp>
      <p:pic>
        <p:nvPicPr>
          <p:cNvPr id="7" name="Czym zajmuje się kuśnierz">
            <a:hlinkClick r:id="" action="ppaction://media"/>
          </p:cNvPr>
          <p:cNvPicPr>
            <a:picLocks noGrp="1" noChangeAspect="1"/>
          </p:cNvPicPr>
          <p:nvPr>
            <p:ph sz="quarter" idx="13"/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676650" y="2063750"/>
            <a:ext cx="4414838" cy="3311525"/>
          </a:xfrm>
        </p:spPr>
      </p:pic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Płoskonka Szymon </a:t>
            </a: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EE3E7-1B24-49A6-958F-61826334B76D}" type="slidenum">
              <a:rPr lang="pl-PL" smtClean="0"/>
              <a:t>4</a:t>
            </a:fld>
            <a:endParaRPr lang="pl-PL"/>
          </a:p>
        </p:txBody>
      </p:sp>
      <p:sp>
        <p:nvSpPr>
          <p:cNvPr id="6" name="Symbol zastępczy daty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 smtClean="0"/>
              <a:t>2014-12-09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78105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:random/>
      </p:transition>
    </mc:Choice>
    <mc:Fallback xmlns="">
      <p:transition spd="slow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>
                <p:cTn id="13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audio>
              <p:cMediaNode vol="80000" numSld="999" showWhenStopped="0">
                <p:cTn id="14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Jak i Gdzie pracuje kuśnierz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algn="just"/>
            <a:r>
              <a:rPr lang="pl-PL" sz="4000" cap="none" dirty="0" smtClean="0"/>
              <a:t>Pracuje w zakładach produkcyjnych i usługowych</a:t>
            </a:r>
          </a:p>
          <a:p>
            <a:pPr algn="just"/>
            <a:r>
              <a:rPr lang="pl-PL" sz="4000" cap="none" dirty="0" smtClean="0"/>
              <a:t>Kuśnierz pracuje w dzień, zazwyczaj 8 godzin</a:t>
            </a:r>
            <a:endParaRPr lang="pl-PL" sz="4000" cap="none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Płoskonka Szymon </a:t>
            </a: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EE3E7-1B24-49A6-958F-61826334B76D}" type="slidenum">
              <a:rPr lang="pl-PL" smtClean="0"/>
              <a:t>5</a:t>
            </a:fld>
            <a:endParaRPr lang="pl-PL"/>
          </a:p>
        </p:txBody>
      </p:sp>
      <p:sp>
        <p:nvSpPr>
          <p:cNvPr id="6" name="Symbol zastępczy daty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 smtClean="0"/>
              <a:t>2014-12-09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63086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:random/>
      </p:transition>
    </mc:Choice>
    <mc:Fallback xmlns="">
      <p:transition spd="slow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650"/>
                            </p:stCondLst>
                            <p:childTnLst>
                              <p:par>
                                <p:cTn id="12" presetID="16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950"/>
                            </p:stCondLst>
                            <p:childTnLst>
                              <p:par>
                                <p:cTn id="17" presetID="16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wymagania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Psychologiczne / fizyczne</a:t>
            </a:r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Płoskonka Szymon </a:t>
            </a: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EE3E7-1B24-49A6-958F-61826334B76D}" type="slidenum">
              <a:rPr lang="pl-PL" smtClean="0"/>
              <a:t>6</a:t>
            </a:fld>
            <a:endParaRPr lang="pl-PL"/>
          </a:p>
        </p:txBody>
      </p:sp>
      <p:sp>
        <p:nvSpPr>
          <p:cNvPr id="6" name="Symbol zastępczy daty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 smtClean="0"/>
              <a:t>2014-12-09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50285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Wymagania psychologiczne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algn="just"/>
            <a:r>
              <a:rPr lang="pl-PL" sz="3000" cap="none" dirty="0" smtClean="0"/>
              <a:t>Koordynacja wzrokowo-ruchowa</a:t>
            </a:r>
          </a:p>
          <a:p>
            <a:pPr algn="just"/>
            <a:r>
              <a:rPr lang="pl-PL" sz="3000" cap="none" dirty="0" smtClean="0"/>
              <a:t>Spostrzegawczość</a:t>
            </a:r>
          </a:p>
          <a:p>
            <a:pPr algn="just"/>
            <a:r>
              <a:rPr lang="pl-PL" sz="3000" cap="none" dirty="0" smtClean="0"/>
              <a:t>Staranność / dokładność</a:t>
            </a:r>
          </a:p>
          <a:p>
            <a:pPr algn="just"/>
            <a:r>
              <a:rPr lang="pl-PL" sz="3000" cap="none" dirty="0" smtClean="0"/>
              <a:t>Umiejętność pracy w warunkach monotonnych</a:t>
            </a:r>
            <a:endParaRPr lang="pl-PL" sz="3000" cap="none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Płoskonka Szymon </a:t>
            </a: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EE3E7-1B24-49A6-958F-61826334B76D}" type="slidenum">
              <a:rPr lang="pl-PL" smtClean="0"/>
              <a:t>7</a:t>
            </a:fld>
            <a:endParaRPr lang="pl-PL"/>
          </a:p>
        </p:txBody>
      </p:sp>
      <p:sp>
        <p:nvSpPr>
          <p:cNvPr id="6" name="Symbol zastępczy daty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 smtClean="0"/>
              <a:t>2014-12-09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12823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6000">
        <p:random/>
      </p:transition>
    </mc:Choice>
    <mc:Fallback xmlns="">
      <p:transition spd="slow" advTm="6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4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4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4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4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Wymagania fizyczne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algn="just"/>
            <a:r>
              <a:rPr lang="pl-PL" sz="3000" cap="none" dirty="0" smtClean="0"/>
              <a:t>Prawidłowy rozwój fizyczny</a:t>
            </a:r>
          </a:p>
          <a:p>
            <a:pPr algn="just"/>
            <a:r>
              <a:rPr lang="pl-PL" sz="3000" cap="none" dirty="0" smtClean="0"/>
              <a:t>Siła (potrzebna na przykład przy obróbce futer ciężkich, w tym kożuchów)</a:t>
            </a:r>
          </a:p>
          <a:p>
            <a:pPr algn="just"/>
            <a:r>
              <a:rPr lang="pl-PL" sz="3000" cap="none" dirty="0" smtClean="0"/>
              <a:t>Pełna sprawność ruchowa rąk (szczególnie palców)</a:t>
            </a:r>
            <a:endParaRPr lang="pl-PL" sz="3000" cap="none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Płoskonka Szymon </a:t>
            </a: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EE3E7-1B24-49A6-958F-61826334B76D}" type="slidenum">
              <a:rPr lang="pl-PL" smtClean="0"/>
              <a:t>8</a:t>
            </a:fld>
            <a:endParaRPr lang="pl-PL"/>
          </a:p>
        </p:txBody>
      </p:sp>
      <p:sp>
        <p:nvSpPr>
          <p:cNvPr id="6" name="Symbol zastępczy daty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 smtClean="0"/>
              <a:t>2014-12-09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87016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:random/>
      </p:transition>
    </mc:Choice>
    <mc:Fallback xmlns="">
      <p:transition spd="slow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5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35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35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Co trzeba aby zostać kuśnierzem?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 rot="437138">
            <a:off x="1772479" y="2782956"/>
            <a:ext cx="5993296" cy="1544707"/>
          </a:xfrm>
        </p:spPr>
        <p:txBody>
          <a:bodyPr>
            <a:normAutofit/>
          </a:bodyPr>
          <a:lstStyle/>
          <a:p>
            <a:pPr algn="just"/>
            <a:r>
              <a:rPr lang="pl-PL" sz="3000" cap="none" dirty="0" smtClean="0"/>
              <a:t>Należy ukończyć szkołę zawodową</a:t>
            </a:r>
          </a:p>
          <a:p>
            <a:pPr algn="just"/>
            <a:r>
              <a:rPr lang="pl-PL" sz="3000" cap="none" dirty="0" smtClean="0"/>
              <a:t>Zdać egzamin czeladniczy </a:t>
            </a:r>
            <a:endParaRPr lang="pl-PL" sz="3000" cap="none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Płoskonka Szymon </a:t>
            </a: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EE3E7-1B24-49A6-958F-61826334B76D}" type="slidenum">
              <a:rPr lang="pl-PL" smtClean="0"/>
              <a:t>9</a:t>
            </a:fld>
            <a:endParaRPr lang="pl-PL"/>
          </a:p>
        </p:txBody>
      </p:sp>
      <p:sp>
        <p:nvSpPr>
          <p:cNvPr id="6" name="Symbol zastępczy daty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 smtClean="0"/>
              <a:t>2014-12-09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63809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random/>
      </p:transition>
    </mc:Choice>
    <mc:Fallback xmlns="">
      <p:transition spd="slow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ydarzenie główne">
  <a:themeElements>
    <a:clrScheme name="Wydarzenie główne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Wydarzenie główne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ydarzenie główne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Wydarzenie główne</Template>
  <TotalTime>130</TotalTime>
  <Words>203</Words>
  <Application>Microsoft Office PowerPoint</Application>
  <PresentationFormat>Panoramiczny</PresentationFormat>
  <Paragraphs>66</Paragraphs>
  <Slides>10</Slides>
  <Notes>3</Notes>
  <HiddenSlides>0</HiddenSlides>
  <MMClips>3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5" baseType="lpstr">
      <vt:lpstr>Arial</vt:lpstr>
      <vt:lpstr>Calibri</vt:lpstr>
      <vt:lpstr>Impact</vt:lpstr>
      <vt:lpstr>Wingdings</vt:lpstr>
      <vt:lpstr>Wydarzenie główne</vt:lpstr>
      <vt:lpstr>Kuśnierz</vt:lpstr>
      <vt:lpstr>Spis treści</vt:lpstr>
      <vt:lpstr>Kto to w ogóle jest, czym się zajmuje?</vt:lpstr>
      <vt:lpstr>Kto to w ogóle jest, czym się zajmuje?</vt:lpstr>
      <vt:lpstr>Jak i Gdzie pracuje kuśnierz</vt:lpstr>
      <vt:lpstr>wymagania</vt:lpstr>
      <vt:lpstr>Wymagania psychologiczne</vt:lpstr>
      <vt:lpstr>Wymagania fizyczne</vt:lpstr>
      <vt:lpstr>Co trzeba aby zostać kuśnierzem?</vt:lpstr>
      <vt:lpstr>bibliografia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uczeń3</dc:creator>
  <cp:lastModifiedBy>uczeń3</cp:lastModifiedBy>
  <cp:revision>14</cp:revision>
  <dcterms:created xsi:type="dcterms:W3CDTF">2014-11-18T11:55:29Z</dcterms:created>
  <dcterms:modified xsi:type="dcterms:W3CDTF">2015-05-12T10:47:53Z</dcterms:modified>
</cp:coreProperties>
</file>